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0FE-1EDC-403E-BE22-1EF094D2F16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09F-CC76-436D-B18D-AD85321E0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0FE-1EDC-403E-BE22-1EF094D2F16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09F-CC76-436D-B18D-AD85321E0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0FE-1EDC-403E-BE22-1EF094D2F16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09F-CC76-436D-B18D-AD85321E0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0FE-1EDC-403E-BE22-1EF094D2F16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09F-CC76-436D-B18D-AD85321E0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0FE-1EDC-403E-BE22-1EF094D2F16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09F-CC76-436D-B18D-AD85321E0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0FE-1EDC-403E-BE22-1EF094D2F16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09F-CC76-436D-B18D-AD85321E0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0FE-1EDC-403E-BE22-1EF094D2F16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09F-CC76-436D-B18D-AD85321E0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0FE-1EDC-403E-BE22-1EF094D2F16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09F-CC76-436D-B18D-AD85321E0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0FE-1EDC-403E-BE22-1EF094D2F16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09F-CC76-436D-B18D-AD85321E0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0FE-1EDC-403E-BE22-1EF094D2F16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09F-CC76-436D-B18D-AD85321E0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A0FE-1EDC-403E-BE22-1EF094D2F16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09F-CC76-436D-B18D-AD85321E0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DA0FE-1EDC-403E-BE22-1EF094D2F16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009F-CC76-436D-B18D-AD85321E0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atherineasquithgallery.com/uploads/posts/2021-03/1614803412_131-p-fon-dlya-prezentatsii-skazka-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196752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Познавательно – творческий проект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«В гостях у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А.С. Пушкина»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01317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Воспитатели: Ионина Валентина </a:t>
            </a:r>
            <a:r>
              <a:rPr lang="ru-RU" dirty="0" err="1" smtClean="0"/>
              <a:t>Саввовна</a:t>
            </a:r>
            <a:endParaRPr lang="ru-RU" dirty="0" smtClean="0"/>
          </a:p>
          <a:p>
            <a:r>
              <a:rPr lang="ru-RU" dirty="0" smtClean="0"/>
              <a:t>                         </a:t>
            </a:r>
            <a:r>
              <a:rPr lang="ru-RU" dirty="0" err="1" smtClean="0"/>
              <a:t>Малькова</a:t>
            </a:r>
            <a:r>
              <a:rPr lang="ru-RU" dirty="0" smtClean="0"/>
              <a:t> Наталья Петровна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2/1613513002_13-p-fon-dlya-prezentatsii-na-temu-skazki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Наше творчество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Мир сказок Пушкина&amp;quot;Конкурс рисунков, посвященный ко дню рождения А.С. Пушкина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1869392" cy="12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етский рисунок - Сказки Пушкина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04" y="1484784"/>
            <a:ext cx="2260501" cy="161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0 иллюстраций к Сказке о царе Салтане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27" y="1484784"/>
            <a:ext cx="1608604" cy="224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тоги конкурса &amp;quot;Рисуем сказки А.С. Пушкина&amp;quot; 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6" y="2766949"/>
            <a:ext cx="1323276" cy="183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Что помогло Ивану из сказки Конёк-Горбунок поймать Жар-птицу (см)?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04" y="3218778"/>
            <a:ext cx="2263978" cy="157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5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2/1613513002_13-p-fon-dlya-prezentatsii-na-temu-skazki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Выставка произведений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i.mycdn.me/i?r=AyH4iRPQ2q0otWIFepML2LxRfaYISCCx0uWPcVsQmVYea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" t="15966" r="1659" b="6476"/>
          <a:stretch/>
        </p:blipFill>
        <p:spPr bwMode="auto">
          <a:xfrm>
            <a:off x="1115616" y="1393370"/>
            <a:ext cx="4196761" cy="433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7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2/1613513002_13-p-fon-dlya-prezentatsii-na-temu-skazki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Итоги проекта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484784"/>
            <a:ext cx="53285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Вот </a:t>
            </a:r>
            <a:r>
              <a:rPr lang="ru-RU" dirty="0" smtClean="0"/>
              <a:t>мы </a:t>
            </a:r>
            <a:r>
              <a:rPr lang="ru-RU" dirty="0"/>
              <a:t>и оказались в разных сказках. Что у них общего? И это не просто сказки, это часть мира, в котором мы живем, часть </a:t>
            </a:r>
            <a:r>
              <a:rPr lang="ru-RU" dirty="0" smtClean="0"/>
              <a:t>нас. Закончим </a:t>
            </a:r>
            <a:r>
              <a:rPr lang="ru-RU" dirty="0"/>
              <a:t>мы </a:t>
            </a:r>
            <a:r>
              <a:rPr lang="ru-RU" dirty="0" smtClean="0"/>
              <a:t>наш проект </a:t>
            </a:r>
            <a:r>
              <a:rPr lang="ru-RU" dirty="0"/>
              <a:t>стихотворением, посвящённым творчеству А. С. Пушкину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Люблю я Пушкина творенья,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это вовсе не секрет.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Его поэм, стихотворений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Прекрасней не было и нет!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 </a:t>
            </a:r>
            <a:r>
              <a:rPr lang="ru-RU" b="1" dirty="0" err="1">
                <a:solidFill>
                  <a:srgbClr val="FF0000"/>
                </a:solidFill>
              </a:rPr>
              <a:t>мальства</a:t>
            </a:r>
            <a:r>
              <a:rPr lang="ru-RU" b="1" dirty="0">
                <a:solidFill>
                  <a:srgbClr val="FF0000"/>
                </a:solidFill>
              </a:rPr>
              <a:t> его читаем сказки,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 них жар души, природы краски.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Добро цветёт в них, злоба чахнет.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 них русский дух, в них Русью пахнет!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За Пушкина Руси спасибо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От имени всего народа!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Ведь мы стихи его читаем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Как он писал – без перевода. </a:t>
            </a:r>
          </a:p>
          <a:p>
            <a:r>
              <a:rPr lang="ru-RU" dirty="0"/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031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mycdn.me/i?r=AzEPZsRbOZEKgBhR0XGMT1RkJBsGNyqSQV1siL-Gp7pRd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2/1613513002_13-p-fon-dlya-prezentatsii-na-temu-skazki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69269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ЦЕЛИ И ЗАДАЧИ ПРОЕКТА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5472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Познакомить детей с жизнью и творчеством А.С.Пушкина.</a:t>
            </a:r>
          </a:p>
          <a:p>
            <a:pPr>
              <a:buFontTx/>
              <a:buChar char="-"/>
            </a:pPr>
            <a:r>
              <a:rPr lang="ru-RU" b="1" dirty="0" smtClean="0"/>
              <a:t>Вызвать интерес к поэзии поэта.</a:t>
            </a:r>
          </a:p>
          <a:p>
            <a:pPr>
              <a:buFontTx/>
              <a:buChar char="-"/>
            </a:pPr>
            <a:r>
              <a:rPr lang="ru-RU" b="1" dirty="0" smtClean="0"/>
              <a:t>Учить понимать идею поэтических произведений, их обратный язык.</a:t>
            </a:r>
          </a:p>
          <a:p>
            <a:pPr>
              <a:buFontTx/>
              <a:buChar char="-"/>
            </a:pPr>
            <a:r>
              <a:rPr lang="ru-RU" b="1" dirty="0" smtClean="0"/>
              <a:t>Развивать речь, обогащать и активизировать словарный запас.</a:t>
            </a:r>
          </a:p>
          <a:p>
            <a:pPr>
              <a:buFontTx/>
              <a:buChar char="-"/>
            </a:pPr>
            <a:r>
              <a:rPr lang="ru-RU" b="1" dirty="0" smtClean="0"/>
              <a:t>Учить выразительно читать стихотворение.</a:t>
            </a:r>
          </a:p>
          <a:p>
            <a:pPr>
              <a:buFontTx/>
              <a:buChar char="-"/>
            </a:pPr>
            <a:r>
              <a:rPr lang="ru-RU" b="1" dirty="0" smtClean="0"/>
              <a:t>Организовывать взаимодействие участников проекта (детей, родителей) с сотрудниками библиотеки, воспитанниками и педагогами детского сада.</a:t>
            </a:r>
          </a:p>
          <a:p>
            <a:pPr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2/1613513002_13-p-fon-dlya-prezentatsii-na-temu-skazki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398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69269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ПРЕДПОЛАГАЕМЫЙ РЕЗУЛЬТАТ: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547260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развитие интереса к творчеству А. С. Пушкина, к русской литературе;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развитие у детей познавательной активности, творческих способностей, коммуникативных навыков;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совершенствование звукопроизношения, выразительности и связной речи детей.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самостоятельная музыкально-художественная, театральная, изобразительная и познавательная творческая деятельность детей;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гармонизация отношений между взрослыми и детьми. </a:t>
            </a:r>
          </a:p>
        </p:txBody>
      </p:sp>
    </p:spTree>
    <p:extLst>
      <p:ext uri="{BB962C8B-B14F-4D97-AF65-F5344CB8AC3E}">
        <p14:creationId xmlns:p14="http://schemas.microsoft.com/office/powerpoint/2010/main" val="343075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2/1613513002_13-p-fon-dlya-prezentatsii-na-temu-skazki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ЭТАПЫ ПРОВЕДЕНИЯ ПРОЕКТА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3600" b="1" dirty="0"/>
              <a:t>1 ЭТАП – Подготовительный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916832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Литературная гостиная. Определение задач и содержания проекта.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Акция «</a:t>
            </a:r>
            <a:r>
              <a:rPr lang="ru-RU" b="1" dirty="0" err="1" smtClean="0"/>
              <a:t>Пушкинец</a:t>
            </a:r>
            <a:r>
              <a:rPr lang="ru-RU" b="1" dirty="0" smtClean="0"/>
              <a:t>». Подборка детских книг А.С. Пушкина.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Сбор материалов о жизни и творчестве А.С. Пушкина. Оформление информационного стенда для родителей.</a:t>
            </a:r>
          </a:p>
          <a:p>
            <a:pPr>
              <a:buFontTx/>
              <a:buChar char="-"/>
            </a:pPr>
            <a:endParaRPr lang="ru-RU" b="1" dirty="0"/>
          </a:p>
        </p:txBody>
      </p:sp>
      <p:pic>
        <p:nvPicPr>
          <p:cNvPr id="16386" name="Picture 2" descr="https://i.mycdn.me/i?r=AyH4iRPQ2q0otWIFepML2LxRl7GL0jWYRf4bVDxTmLUz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40976"/>
            <a:ext cx="2016224" cy="2762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2/1613513002_13-p-fon-dlya-prezentatsii-na-temu-skazki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2068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2 ЭТАП – Реализация проекта.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5472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-Оформление в книжном уголке выставки произведений А.С. Пушкина и стенгазеты «В гостях у А.С. Пушкина».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А.С.Пушкин – поэт, писатель, сказочник. Ознакомление с биографией и творчеством поэта. По страницам детских книг А.С. Пушкина.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Чтение стихотворений, сказок поэта.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Разучивание стихов А.С. Пушкина.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Целевая экскурсия в библиотеку.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Домашнее задание: выучить стихотворение «Ель растёт перед дворцом»,»У лукоморья дуб зелёный», «Зимняя дорога», «Зима! Крестьянин торжествует».</a:t>
            </a:r>
          </a:p>
          <a:p>
            <a:pPr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2/1613513002_13-p-fon-dlya-prezentatsii-na-temu-skazki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i.mycdn.me/i?r=AyH4iRPQ2q0otWIFepML2LxRQ_qOpuFgO7YV5lSNxppdp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3480"/>
            <a:ext cx="2252192" cy="16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?r=AyH4iRPQ2q0otWIFepML2LxRir-qQBqrdkQuuat9Lc_0p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627659" cy="21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mycdn.me/i?r=AyH4iRPQ2q0otWIFepML2LxR8Wx2p-RECtgOKGLBpwgKd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34689"/>
            <a:ext cx="2060170" cy="154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mycdn.me/i?r=AyH4iRPQ2q0otWIFepML2LxRef9CA8v2us322tlAPHf7B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" y="5085184"/>
            <a:ext cx="2192186" cy="164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mycdn.me/i?r=AyH4iRPQ2q0otWIFepML2LxRLjF09WuTUjiiQjPqdpgh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83760"/>
            <a:ext cx="3905888" cy="292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mycdn.me/image?id=948480764143&amp;t=3&amp;plc=API&amp;viewToken=arCOL1SH5lK4XpFnxoJGPQ&amp;tkn=*0tuFGx7VDJLiey1zl9WzzlEyLS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30" y="197048"/>
            <a:ext cx="1335562" cy="17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2/1613513002_13-p-fon-dlya-prezentatsii-na-temu-skazki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3 ЭТАП – Презентация проекта.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Мини-концерт для детей подготовительной группы «По страницам стихотворений </a:t>
            </a:r>
            <a:r>
              <a:rPr lang="ru-RU" b="1" dirty="0" err="1" smtClean="0"/>
              <a:t>А.С.Пушкина</a:t>
            </a:r>
            <a:r>
              <a:rPr lang="ru-RU" b="1" dirty="0" smtClean="0"/>
              <a:t>»</a:t>
            </a:r>
          </a:p>
          <a:p>
            <a:endParaRPr lang="ru-RU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Выступление детей в библиотеке.</a:t>
            </a:r>
          </a:p>
          <a:p>
            <a:endParaRPr lang="ru-RU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/>
              <a:t>Вечер  поэзии «Зимняя сказка» по произведениям А.С.Пушкина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2/1613513002_13-p-fon-dlya-prezentatsii-na-temu-skazki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3 ЭТАП – Презентация проекта.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Мини-концерт для детей подготовительной группы «По страницам стихотворений </a:t>
            </a:r>
            <a:r>
              <a:rPr lang="ru-RU" b="1" dirty="0" err="1" smtClean="0"/>
              <a:t>А.С.Пушкина</a:t>
            </a:r>
            <a:r>
              <a:rPr lang="ru-RU" b="1" dirty="0" smtClean="0"/>
              <a:t>»</a:t>
            </a:r>
          </a:p>
          <a:p>
            <a:endParaRPr lang="ru-RU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Выступление детей в библиотеке.</a:t>
            </a:r>
          </a:p>
          <a:p>
            <a:endParaRPr lang="ru-RU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/>
              <a:t>Вечер  поэзии «Зимняя сказка» по произведениям А.С.Пушкина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0809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398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777</cp:lastModifiedBy>
  <cp:revision>7</cp:revision>
  <dcterms:created xsi:type="dcterms:W3CDTF">2022-10-14T09:36:06Z</dcterms:created>
  <dcterms:modified xsi:type="dcterms:W3CDTF">2022-10-14T14:59:48Z</dcterms:modified>
</cp:coreProperties>
</file>